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audio1.bin" ContentType="audio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9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6" d="100"/>
          <a:sy n="126" d="100"/>
        </p:scale>
        <p:origin x="-120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4" Type="http://schemas.openxmlformats.org/officeDocument/2006/relationships/slide" Target="slides/slide3.xml"/><Relationship Id="rId10" Type="http://schemas.openxmlformats.org/officeDocument/2006/relationships/tableStyles" Target="tableStyles.xml"/><Relationship Id="rId5" Type="http://schemas.openxmlformats.org/officeDocument/2006/relationships/slide" Target="slides/slide4.xml"/><Relationship Id="rId7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theme" Target="theme/theme1.xml"/><Relationship Id="rId3" Type="http://schemas.openxmlformats.org/officeDocument/2006/relationships/slide" Target="slides/slide2.xml"/><Relationship Id="rId6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9847F-B9CC-DC4F-875F-29EBCBAF97C5}" type="datetimeFigureOut">
              <a:rPr lang="en-US" smtClean="0"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9847F-B9CC-DC4F-875F-29EBCBAF97C5}" type="datetimeFigureOut">
              <a:rPr lang="en-US" smtClean="0"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5D0C1-540D-1F45-BB81-B345DB3E97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9847F-B9CC-DC4F-875F-29EBCBAF97C5}" type="datetimeFigureOut">
              <a:rPr lang="en-US" smtClean="0"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5D0C1-540D-1F45-BB81-B345DB3E978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9847F-B9CC-DC4F-875F-29EBCBAF97C5}" type="datetimeFigureOut">
              <a:rPr lang="en-US" smtClean="0"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5D0C1-540D-1F45-BB81-B345DB3E97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9847F-B9CC-DC4F-875F-29EBCBAF97C5}" type="datetimeFigureOut">
              <a:rPr lang="en-US" smtClean="0"/>
              <a:t>3/8/12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5D0C1-540D-1F45-BB81-B345DB3E97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9847F-B9CC-DC4F-875F-29EBCBAF97C5}" type="datetimeFigureOut">
              <a:rPr lang="en-US" smtClean="0"/>
              <a:t>3/8/12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5D0C1-540D-1F45-BB81-B345DB3E97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9847F-B9CC-DC4F-875F-29EBCBAF97C5}" type="datetimeFigureOut">
              <a:rPr lang="en-US" smtClean="0"/>
              <a:t>3/8/12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5D0C1-540D-1F45-BB81-B345DB3E97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9847F-B9CC-DC4F-875F-29EBCBAF97C5}" type="datetimeFigureOut">
              <a:rPr lang="en-US" smtClean="0"/>
              <a:t>3/8/12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5D0C1-540D-1F45-BB81-B345DB3E97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9847F-B9CC-DC4F-875F-29EBCBAF97C5}" type="datetimeFigureOut">
              <a:rPr lang="en-US" smtClean="0"/>
              <a:t>3/8/12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9847F-B9CC-DC4F-875F-29EBCBAF97C5}" type="datetimeFigureOut">
              <a:rPr lang="en-US" smtClean="0"/>
              <a:t>3/8/12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5D0C1-540D-1F45-BB81-B345DB3E978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9847F-B9CC-DC4F-875F-29EBCBAF97C5}" type="datetimeFigureOut">
              <a:rPr lang="en-US" smtClean="0"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5D0C1-540D-1F45-BB81-B345DB3E97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9847F-B9CC-DC4F-875F-29EBCBAF97C5}" type="datetimeFigureOut">
              <a:rPr lang="en-US" smtClean="0"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5D0C1-540D-1F45-BB81-B345DB3E97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279847F-B9CC-DC4F-875F-29EBCBAF97C5}" type="datetimeFigureOut">
              <a:rPr lang="en-US" smtClean="0"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2125D0C1-540D-1F45-BB81-B345DB3E978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CHOICE</a:t>
            </a:r>
            <a:endParaRPr lang="en-US" dirty="0"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70711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>
        <p14:shred/>
        <p:sndAc>
          <p:stSnd>
            <p:snd r:embed="rId2" name="Man Laugh"/>
          </p:stSnd>
        </p:sndAc>
      </p:transition>
    </mc:Choice>
    <mc:Fallback>
      <p:transition xmlns:p14="http://schemas.microsoft.com/office/powerpoint/2010/main" spd="slow" advClick="0">
        <p:fade/>
        <p:sndAc>
          <p:stSnd>
            <p:snd r:embed="rId2" name="Man Laugh"/>
          </p:stSnd>
        </p:sndAc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4390707" cy="84917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It’s just </a:t>
            </a:r>
            <a:r>
              <a:rPr lang="en-US" dirty="0"/>
              <a:t>a physical </a:t>
            </a:r>
            <a:r>
              <a:rPr lang="en-US" dirty="0" smtClean="0"/>
              <a:t>event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5545" y="5080188"/>
            <a:ext cx="376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 impression left in mater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26783" y="5795848"/>
            <a:ext cx="2560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</a:t>
            </a:r>
            <a:r>
              <a:rPr lang="en-US" dirty="0" smtClean="0"/>
              <a:t>digital </a:t>
            </a:r>
            <a:r>
              <a:rPr lang="en-US" dirty="0"/>
              <a:t>realm is biased </a:t>
            </a:r>
            <a:r>
              <a:rPr lang="en-US" dirty="0" smtClean="0"/>
              <a:t>toward choice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44910" y="3048863"/>
            <a:ext cx="62259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because</a:t>
            </a:r>
          </a:p>
          <a:p>
            <a:r>
              <a:rPr lang="en-US" dirty="0" smtClean="0"/>
              <a:t>everything must </a:t>
            </a:r>
            <a:r>
              <a:rPr lang="en-US" dirty="0"/>
              <a:t>be expressed in </a:t>
            </a:r>
            <a:r>
              <a:rPr lang="en-US" dirty="0" smtClean="0"/>
              <a:t>the terms of </a:t>
            </a:r>
            <a:r>
              <a:rPr lang="en-US" dirty="0"/>
              <a:t>a </a:t>
            </a:r>
            <a:r>
              <a:rPr lang="en-US" dirty="0" smtClean="0"/>
              <a:t>discrete</a:t>
            </a:r>
            <a:r>
              <a:rPr lang="en-US" dirty="0"/>
              <a:t>, yes-</a:t>
            </a:r>
          </a:p>
          <a:p>
            <a:r>
              <a:rPr lang="en-US" dirty="0"/>
              <a:t>or-no, symbolic language. This, in </a:t>
            </a:r>
            <a:r>
              <a:rPr lang="en-US" dirty="0" smtClean="0"/>
              <a:t>turn</a:t>
            </a:r>
            <a:r>
              <a:rPr lang="en-US" dirty="0"/>
              <a:t>, </a:t>
            </a:r>
            <a:r>
              <a:rPr lang="en-US" dirty="0" smtClean="0"/>
              <a:t>often forces </a:t>
            </a:r>
            <a:r>
              <a:rPr lang="en-US" dirty="0"/>
              <a:t>choices</a:t>
            </a:r>
          </a:p>
          <a:p>
            <a:r>
              <a:rPr lang="en-US" dirty="0"/>
              <a:t>on humans </a:t>
            </a:r>
            <a:r>
              <a:rPr lang="en-US" dirty="0" smtClean="0"/>
              <a:t>operating within the digital </a:t>
            </a:r>
            <a:r>
              <a:rPr lang="en-US" dirty="0"/>
              <a:t>sphere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737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The 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very 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architec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ure of 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he digital 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is numbers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8042276" cy="12019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accent6"/>
                </a:solidFill>
              </a:rPr>
              <a:t>1010101010101010101010101010101010101</a:t>
            </a:r>
            <a:endParaRPr lang="en-US" dirty="0"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6"/>
                </a:solidFill>
              </a:rPr>
              <a:t>1010101010101010101010101010101010101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8123" y="4455243"/>
            <a:ext cx="797083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660066"/>
                </a:solidFill>
              </a:rPr>
              <a:t>every ﬁle, </a:t>
            </a:r>
            <a:r>
              <a:rPr lang="en-US" sz="2400" dirty="0" smtClean="0">
                <a:solidFill>
                  <a:srgbClr val="660066"/>
                </a:solidFill>
              </a:rPr>
              <a:t>picture</a:t>
            </a:r>
            <a:r>
              <a:rPr lang="en-US" sz="2400" dirty="0">
                <a:solidFill>
                  <a:srgbClr val="660066"/>
                </a:solidFill>
              </a:rPr>
              <a:t>, song, movie, program, and </a:t>
            </a:r>
            <a:r>
              <a:rPr lang="en-US" sz="2400" dirty="0" smtClean="0">
                <a:solidFill>
                  <a:srgbClr val="660066"/>
                </a:solidFill>
              </a:rPr>
              <a:t>operating system</a:t>
            </a:r>
            <a:endParaRPr lang="en-US" sz="2400" dirty="0">
              <a:solidFill>
                <a:srgbClr val="660066"/>
              </a:solidFill>
            </a:endParaRPr>
          </a:p>
          <a:p>
            <a:r>
              <a:rPr lang="en-US" sz="2400" dirty="0">
                <a:solidFill>
                  <a:srgbClr val="660066"/>
                </a:solidFill>
              </a:rPr>
              <a:t>is </a:t>
            </a:r>
            <a:r>
              <a:rPr lang="en-US" sz="2400" dirty="0" smtClean="0">
                <a:solidFill>
                  <a:srgbClr val="660066"/>
                </a:solidFill>
              </a:rPr>
              <a:t>just </a:t>
            </a:r>
            <a:r>
              <a:rPr lang="en-US" sz="2400" dirty="0">
                <a:solidFill>
                  <a:srgbClr val="660066"/>
                </a:solidFill>
              </a:rPr>
              <a:t>a </a:t>
            </a:r>
            <a:r>
              <a:rPr lang="en-US" sz="2400" dirty="0" smtClean="0">
                <a:solidFill>
                  <a:srgbClr val="660066"/>
                </a:solidFill>
              </a:rPr>
              <a:t>number</a:t>
            </a:r>
            <a:endParaRPr lang="en-US" sz="2400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461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8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82" fill="hold">
                                          <p:stCondLst>
                                            <p:cond delay="18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2" decel="50000" autoRev="1" fill="hold">
                                          <p:stCondLst>
                                            <p:cond delay="18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4" fill="hold">
                                          <p:stCondLst>
                                            <p:cond delay="34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18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82" fill="hold">
                                          <p:stCondLst>
                                            <p:cond delay="18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8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2" decel="50000" autoRev="1" fill="hold">
                                          <p:stCondLst>
                                            <p:cond delay="18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4" fill="hold">
                                          <p:stCondLst>
                                            <p:cond delay="34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8" presetClass="exit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5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uiExpand="1" build="p"/>
      <p:bldP spid="4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021354"/>
          </a:xfrm>
        </p:spPr>
        <p:txBody>
          <a:bodyPr/>
          <a:lstStyle/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Choice means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selecting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one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option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while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letting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all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others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go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4098" y="1925229"/>
            <a:ext cx="2287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Imagine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97180" y="3527907"/>
            <a:ext cx="57247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Each </a:t>
            </a:r>
            <a:r>
              <a:rPr lang="en-US" sz="4000" dirty="0" smtClean="0"/>
              <a:t>option </a:t>
            </a:r>
            <a:r>
              <a:rPr lang="en-US" sz="4000" dirty="0"/>
              <a:t>passed </a:t>
            </a:r>
            <a:r>
              <a:rPr lang="en-US" sz="4000" dirty="0" smtClean="0"/>
              <a:t>over is </a:t>
            </a:r>
            <a:r>
              <a:rPr lang="en-US" sz="4000" dirty="0"/>
              <a:t>an </a:t>
            </a:r>
            <a:r>
              <a:rPr lang="en-US" sz="4000" dirty="0" smtClean="0"/>
              <a:t>opportunity cost—both </a:t>
            </a:r>
            <a:r>
              <a:rPr lang="en-US" sz="4000" dirty="0"/>
              <a:t>real and imagined</a:t>
            </a:r>
          </a:p>
        </p:txBody>
      </p:sp>
    </p:spTree>
    <p:extLst>
      <p:ext uri="{BB962C8B-B14F-4D97-AF65-F5344CB8AC3E}">
        <p14:creationId xmlns:p14="http://schemas.microsoft.com/office/powerpoint/2010/main" val="4104674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6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7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  <p:bldP spid="5" grpId="0"/>
      <p:bldP spid="5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32</TotalTime>
  <Words>104</Words>
  <Application>Microsoft Macintosh PowerPoint</Application>
  <PresentationFormat>On-screen Show (4:3)</PresentationFormat>
  <Paragraphs>17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Breeze</vt:lpstr>
      <vt:lpstr>CHOICE</vt:lpstr>
      <vt:lpstr>No one</vt:lpstr>
      <vt:lpstr>The very architecture of the digital is numbers</vt:lpstr>
      <vt:lpstr>Choice means selecting one option while letting all the others go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CHOICE</dc:title>
  <dc:creator>user</dc:creator>
  <cp:lastModifiedBy>user</cp:lastModifiedBy>
  <cp:revision>4</cp:revision>
  <dcterms:created xsi:type="dcterms:W3CDTF">2012-03-08T21:18:21Z</dcterms:created>
  <dcterms:modified xsi:type="dcterms:W3CDTF">2012-03-08T21:50:54Z</dcterms:modified>
</cp:coreProperties>
</file>