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2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1A0D1F2-70DB-614B-96FA-15A1771DFCBB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9E6F0D7-79AC-E44B-8D44-B7EAFC558E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While the </a:t>
            </a:r>
            <a:r>
              <a:rPr lang="en-US" sz="4000" b="1" i="1" u="sng" dirty="0" smtClean="0"/>
              <a:t>Internet</a:t>
            </a:r>
            <a:r>
              <a:rPr lang="en-US" sz="3200" dirty="0" smtClean="0"/>
              <a:t>- then </a:t>
            </a:r>
            <a:r>
              <a:rPr lang="en-US" sz="3600" b="1" u="sng" dirty="0" smtClean="0"/>
              <a:t>Arpanet</a:t>
            </a:r>
            <a:r>
              <a:rPr lang="en-US" sz="3200" dirty="0" smtClean="0"/>
              <a:t>- was a technological success, it had become overwhelmed by social use.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0654" y="361603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sz="4800" u="sng" dirty="0" smtClean="0">
                <a:solidFill>
                  <a:schemeClr val="tx1"/>
                </a:solidFill>
              </a:rPr>
              <a:t>government</a:t>
            </a:r>
            <a:r>
              <a:rPr lang="en-US" dirty="0" smtClean="0">
                <a:solidFill>
                  <a:schemeClr val="tx1"/>
                </a:solidFill>
              </a:rPr>
              <a:t> decided to give it away.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028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/>
              <a:t>AT&amp;T </a:t>
            </a:r>
            <a:r>
              <a:rPr lang="en-US" sz="2800" dirty="0" smtClean="0"/>
              <a:t>turned down the offer to take it over. In what ultimately may have been a kind of wisdom, </a:t>
            </a:r>
          </a:p>
          <a:p>
            <a:r>
              <a:rPr lang="en-US" sz="2800" dirty="0" smtClean="0"/>
              <a:t>they couldn’t see a business application for what appeared to be an academic social scene.</a:t>
            </a:r>
          </a:p>
          <a:p>
            <a:r>
              <a:rPr lang="en-US" dirty="0" smtClean="0"/>
              <a:t>The </a:t>
            </a:r>
            <a:r>
              <a:rPr lang="en-US" sz="4400" b="1" i="1" u="sng" dirty="0" smtClean="0"/>
              <a:t>government</a:t>
            </a:r>
            <a:r>
              <a:rPr lang="en-US" dirty="0" smtClean="0"/>
              <a:t> ended up setting the net free, to a large extent, with the proviso that it only be used for research purposes.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12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one thought the </a:t>
            </a:r>
            <a:r>
              <a:rPr lang="en-US" sz="4400" b="1" dirty="0" smtClean="0"/>
              <a:t>net </a:t>
            </a:r>
            <a:r>
              <a:rPr lang="en-US" dirty="0" smtClean="0"/>
              <a:t>would end up going anywhere– </a:t>
            </a:r>
          </a:p>
          <a:p>
            <a:r>
              <a:rPr lang="en-US" dirty="0" smtClean="0"/>
              <a:t>not least of which because people conversing with one another over </a:t>
            </a:r>
            <a:r>
              <a:rPr lang="en-US" sz="4400" u="sng" dirty="0" smtClean="0"/>
              <a:t>social network</a:t>
            </a:r>
            <a:r>
              <a:rPr lang="en-US" dirty="0" smtClean="0"/>
              <a:t>s seemed to be a financial dead end.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19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sz="4400" b="1" dirty="0" smtClean="0"/>
              <a:t>net</a:t>
            </a:r>
            <a:r>
              <a:rPr lang="en-US" dirty="0" smtClean="0"/>
              <a:t> was compared to Citizens Band radio—</a:t>
            </a:r>
          </a:p>
          <a:p>
            <a:r>
              <a:rPr lang="en-US" dirty="0" smtClean="0"/>
              <a:t>A two-year fad that faded even before a movie about the truck driver’s lingo and culture could be shot and released.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 own first </a:t>
            </a:r>
            <a:r>
              <a:rPr lang="en-US" sz="4000" b="1" dirty="0" smtClean="0"/>
              <a:t>internet</a:t>
            </a:r>
            <a:r>
              <a:rPr lang="en-US" dirty="0" smtClean="0"/>
              <a:t> book was actually cancelled by the publisher in 1992 because they thought the </a:t>
            </a:r>
            <a:r>
              <a:rPr lang="en-US" sz="4400" b="1" dirty="0" smtClean="0"/>
              <a:t>net</a:t>
            </a:r>
            <a:r>
              <a:rPr lang="en-US" dirty="0" smtClean="0"/>
              <a:t> would be “over” by 1993, </a:t>
            </a:r>
            <a:r>
              <a:rPr lang="en-US" sz="4400" dirty="0" smtClean="0"/>
              <a:t>when the book would finally hit the shelves.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7818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5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30</TotalTime>
  <Words>193</Words>
  <Application>Microsoft Macintosh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Habitat</vt:lpstr>
      <vt:lpstr>While the Internet- then Arpanet- was a technological success, it had become overwhelmed by social use.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While the Internet- then Arpanet- was a technological success, it had become overwhelmed by social use.</dc:title>
  <dc:creator>user</dc:creator>
  <cp:lastModifiedBy>user</cp:lastModifiedBy>
  <cp:revision>3</cp:revision>
  <dcterms:created xsi:type="dcterms:W3CDTF">2012-03-08T21:19:51Z</dcterms:created>
  <dcterms:modified xsi:type="dcterms:W3CDTF">2012-03-08T21:50:49Z</dcterms:modified>
</cp:coreProperties>
</file>